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76792-77C1-4B0F-BC22-A8A5C8842DF2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36ED2-B61C-4DAD-BE40-3FC354DBD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36ED2-B61C-4DAD-BE40-3FC354DBD85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36ED2-B61C-4DAD-BE40-3FC354DBD85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36ED2-B61C-4DAD-BE40-3FC354DBD85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36ED2-B61C-4DAD-BE40-3FC354DBD85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0EA6F-F651-44C6-BC0A-A121898189F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924B-C8D5-455F-A908-4658FE5E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Джек Лондон «Любовь к жизни»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352956" cy="4525963"/>
          </a:xfr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ru-RU" b="1" u="sng" dirty="0" smtClean="0"/>
              <a:t>Время действия произведения:</a:t>
            </a:r>
          </a:p>
          <a:p>
            <a:pPr marL="514350" indent="-514350">
              <a:buNone/>
            </a:pPr>
            <a:r>
              <a:rPr lang="ru-RU" b="1" dirty="0" smtClean="0"/>
              <a:t>а)Великая Отечественная война;</a:t>
            </a:r>
          </a:p>
          <a:p>
            <a:pPr>
              <a:buNone/>
            </a:pPr>
            <a:r>
              <a:rPr lang="ru-RU" b="1" dirty="0"/>
              <a:t>б</a:t>
            </a:r>
            <a:r>
              <a:rPr lang="ru-RU" b="1" dirty="0" smtClean="0"/>
              <a:t>) гражданская война;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в</a:t>
            </a:r>
            <a:r>
              <a:rPr lang="ru-RU" b="1" dirty="0" smtClean="0">
                <a:solidFill>
                  <a:srgbClr val="C00000"/>
                </a:solidFill>
              </a:rPr>
              <a:t>) период «золотой лихорадки»;</a:t>
            </a:r>
          </a:p>
          <a:p>
            <a:pPr>
              <a:buNone/>
            </a:pPr>
            <a:r>
              <a:rPr lang="ru-RU" b="1" dirty="0"/>
              <a:t>г</a:t>
            </a:r>
            <a:r>
              <a:rPr lang="ru-RU" b="1" dirty="0" smtClean="0"/>
              <a:t>) наши дни.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525963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u="sng" dirty="0" smtClean="0"/>
              <a:t>2. Человек не смог  идти вслед за Биллом, поскольку: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а) вывихнул себе ногу;</a:t>
            </a:r>
          </a:p>
          <a:p>
            <a:pPr>
              <a:buNone/>
            </a:pPr>
            <a:r>
              <a:rPr lang="ru-RU" b="1" dirty="0" smtClean="0"/>
              <a:t>б) сломал руку;</a:t>
            </a:r>
          </a:p>
          <a:p>
            <a:pPr>
              <a:buNone/>
            </a:pPr>
            <a:r>
              <a:rPr lang="ru-RU" b="1" dirty="0" smtClean="0"/>
              <a:t>в) заблудился и устал;</a:t>
            </a:r>
          </a:p>
          <a:p>
            <a:pPr>
              <a:buNone/>
            </a:pPr>
            <a:r>
              <a:rPr lang="ru-RU" b="1" dirty="0" smtClean="0"/>
              <a:t>г) Билл шел очень быстро.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04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u="sng" dirty="0" smtClean="0"/>
              <a:t>3. Одним из первых признаков помутнения рассудка у человека послужил эпизод:</a:t>
            </a:r>
          </a:p>
          <a:p>
            <a:pPr marL="514350" indent="-514350">
              <a:buNone/>
            </a:pPr>
            <a:r>
              <a:rPr lang="ru-RU" b="1" dirty="0" smtClean="0"/>
              <a:t>а)вывиха ноги на ручье;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б)пересчета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спичек;</a:t>
            </a:r>
          </a:p>
          <a:p>
            <a:pPr>
              <a:buNone/>
            </a:pPr>
            <a:r>
              <a:rPr lang="ru-RU" b="1" dirty="0" smtClean="0"/>
              <a:t>в) попыток поймать пескаря;</a:t>
            </a:r>
          </a:p>
          <a:p>
            <a:pPr>
              <a:buNone/>
            </a:pPr>
            <a:r>
              <a:rPr lang="ru-RU" b="1" dirty="0" smtClean="0"/>
              <a:t>г)встречи с медведем.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5268931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u="sng" dirty="0" smtClean="0"/>
              <a:t>4. При встрече с медведем человек:</a:t>
            </a:r>
          </a:p>
          <a:p>
            <a:pPr marL="514350" indent="-514350">
              <a:buNone/>
            </a:pPr>
            <a:r>
              <a:rPr lang="ru-RU" b="1" dirty="0" smtClean="0"/>
              <a:t>а) от страха стал убегать;</a:t>
            </a:r>
          </a:p>
          <a:p>
            <a:pPr>
              <a:buNone/>
            </a:pPr>
            <a:r>
              <a:rPr lang="ru-RU" b="1" dirty="0" smtClean="0"/>
              <a:t>б) набросился на медведя с ножом;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в) остался стоять на месте и сам зарычал;</a:t>
            </a:r>
          </a:p>
          <a:p>
            <a:pPr>
              <a:buNone/>
            </a:pPr>
            <a:r>
              <a:rPr lang="ru-RU" b="1" dirty="0" smtClean="0"/>
              <a:t>г) повалился на мох и заплакал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u="sng" dirty="0" smtClean="0"/>
              <a:t>5. За человеком, еле передвигавшимся от усталости и голода шел следом:</a:t>
            </a:r>
          </a:p>
          <a:p>
            <a:pPr marL="514350" indent="-514350">
              <a:buNone/>
            </a:pPr>
            <a:r>
              <a:rPr lang="ru-RU" b="1" dirty="0" smtClean="0"/>
              <a:t>а) медведь;</a:t>
            </a:r>
          </a:p>
          <a:p>
            <a:pPr>
              <a:buNone/>
            </a:pPr>
            <a:r>
              <a:rPr lang="ru-RU" b="1" dirty="0" smtClean="0"/>
              <a:t>б) олененок;</a:t>
            </a:r>
          </a:p>
          <a:p>
            <a:pPr>
              <a:buNone/>
            </a:pPr>
            <a:r>
              <a:rPr lang="ru-RU" b="1" dirty="0" smtClean="0"/>
              <a:t>в) больной шакал;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г) больной волк.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5268931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u="sng" dirty="0" smtClean="0"/>
              <a:t>6. Билл, бросивший своего друга, был:</a:t>
            </a:r>
          </a:p>
          <a:p>
            <a:pPr marL="514350" indent="-514350">
              <a:buNone/>
            </a:pPr>
            <a:r>
              <a:rPr lang="ru-RU" b="1" dirty="0" smtClean="0"/>
              <a:t>а) спасен другими искателями золота;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б)съеден волками;</a:t>
            </a:r>
          </a:p>
          <a:p>
            <a:pPr>
              <a:buNone/>
            </a:pPr>
            <a:r>
              <a:rPr lang="ru-RU" b="1" dirty="0" smtClean="0"/>
              <a:t>в) подобран на корабль;</a:t>
            </a:r>
          </a:p>
          <a:p>
            <a:pPr>
              <a:buNone/>
            </a:pPr>
            <a:r>
              <a:rPr lang="ru-RU" b="1" dirty="0" smtClean="0"/>
              <a:t>г) убит бандитами.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197493"/>
          </a:xfr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7. Будучи уже подобранным на корабль, главный герой прятал каждый кусок сухаря «про запас», потому что:</a:t>
            </a:r>
          </a:p>
          <a:p>
            <a:pPr marL="514350" indent="-514350">
              <a:buNone/>
            </a:pPr>
            <a:r>
              <a:rPr lang="ru-RU" b="1" dirty="0" smtClean="0"/>
              <a:t>а) ему все время хотелось есть;</a:t>
            </a:r>
          </a:p>
          <a:p>
            <a:pPr>
              <a:buNone/>
            </a:pPr>
            <a:r>
              <a:rPr lang="ru-RU" b="1" dirty="0" smtClean="0"/>
              <a:t>б) пережитое сказалось на умственных способностях;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в) он очень боялся, что еды не хватит на всех;</a:t>
            </a:r>
          </a:p>
          <a:p>
            <a:pPr>
              <a:buNone/>
            </a:pPr>
            <a:r>
              <a:rPr lang="ru-RU" b="1" dirty="0" smtClean="0"/>
              <a:t>г) он просто любил сухари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8. Основная тема произведения: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а)сила человеческого духа, безграничные возможности человека;</a:t>
            </a:r>
          </a:p>
          <a:p>
            <a:pPr>
              <a:buNone/>
            </a:pPr>
            <a:r>
              <a:rPr lang="ru-RU" b="1" dirty="0" smtClean="0"/>
              <a:t>б)красота и великолепие природы Севера;</a:t>
            </a:r>
          </a:p>
          <a:p>
            <a:pPr>
              <a:buNone/>
            </a:pPr>
            <a:r>
              <a:rPr lang="ru-RU" b="1" dirty="0" smtClean="0"/>
              <a:t>в) смелость и отвага человека;</a:t>
            </a:r>
          </a:p>
          <a:p>
            <a:pPr>
              <a:buNone/>
            </a:pPr>
            <a:r>
              <a:rPr lang="ru-RU" b="1" dirty="0" smtClean="0"/>
              <a:t>г) вера в настоящую дружбу.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ответ</a:t>
            </a:r>
            <a:r>
              <a:rPr lang="ru-RU" dirty="0" smtClean="0"/>
              <a:t>ы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1в, 2а, 3б, 4в, 5г, 6б, 7в, 8а.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28116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316</Words>
  <Application>Microsoft Office PowerPoint</Application>
  <PresentationFormat>Экран (4:3)</PresentationFormat>
  <Paragraphs>50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Джек Лондон «Любовь к жизни»</vt:lpstr>
      <vt:lpstr>Презентация PowerPoint</vt:lpstr>
      <vt:lpstr>Презентация PowerPoint</vt:lpstr>
      <vt:lpstr>Презентация PowerPoint</vt:lpstr>
      <vt:lpstr>ответы</vt:lpstr>
    </vt:vector>
  </TitlesOfParts>
  <Company>www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Жданова Елена Анатольевна</cp:lastModifiedBy>
  <cp:revision>7</cp:revision>
  <dcterms:created xsi:type="dcterms:W3CDTF">2010-11-30T16:33:45Z</dcterms:created>
  <dcterms:modified xsi:type="dcterms:W3CDTF">2015-04-08T17:56:17Z</dcterms:modified>
</cp:coreProperties>
</file>